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EDD785"/>
    <a:srgbClr val="83EF9D"/>
    <a:srgbClr val="88EA9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CE2F1-507E-46EC-95B0-7F7A1AD05119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34077-ED19-43DC-A3B7-1411B5D71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«Нетрадиционные техники рисования с детьми 3-4 лет»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6000768"/>
            <a:ext cx="6400800" cy="500066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/>
              <a:t>Подготовила: воспитатель </a:t>
            </a:r>
            <a:r>
              <a:rPr lang="ru-RU" sz="2400" dirty="0" err="1" smtClean="0"/>
              <a:t>Челнокова</a:t>
            </a:r>
            <a:r>
              <a:rPr lang="ru-RU" sz="2400" dirty="0" smtClean="0"/>
              <a:t> </a:t>
            </a:r>
            <a:r>
              <a:rPr lang="ru-RU" sz="2400" dirty="0" smtClean="0"/>
              <a:t>Ю.А.</a:t>
            </a:r>
            <a:endParaRPr lang="ru-RU" sz="2400" dirty="0"/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357562"/>
            <a:ext cx="3929090" cy="2210113"/>
          </a:xfrm>
          <a:prstGeom prst="rect">
            <a:avLst/>
          </a:prstGeom>
          <a:noFill/>
        </p:spPr>
      </p:pic>
      <p:pic>
        <p:nvPicPr>
          <p:cNvPr id="16388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357562"/>
            <a:ext cx="3000396" cy="2228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4071934" cy="5089918"/>
          </a:xfrm>
          <a:prstGeom prst="rect">
            <a:avLst/>
          </a:prstGeom>
          <a:noFill/>
        </p:spPr>
      </p:pic>
      <p:pic>
        <p:nvPicPr>
          <p:cNvPr id="22532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071678"/>
            <a:ext cx="4371609" cy="428822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428604"/>
            <a:ext cx="835824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Рисование тычком жесткой полусухой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кистью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142984"/>
            <a:ext cx="800105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Один из самых любимых видов деятельности в дошкольном возрасте –это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рисование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Именно рисование позволяет ребенку выразить свои чувства, мысли, настроение, мечты и даже тайные страхи, все то, о чем он не всегда может сказать словами.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643314"/>
            <a:ext cx="3357586" cy="2565075"/>
          </a:xfrm>
          <a:prstGeom prst="rect">
            <a:avLst/>
          </a:prstGeom>
          <a:noFill/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 l="14862" t="16835" r="17990" b="16835"/>
          <a:stretch>
            <a:fillRect/>
          </a:stretch>
        </p:blipFill>
        <p:spPr bwMode="auto">
          <a:xfrm>
            <a:off x="1142976" y="3714752"/>
            <a:ext cx="3357586" cy="2465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142852"/>
            <a:ext cx="7715304" cy="56323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Arial" pitchFamily="34" charset="0"/>
                <a:cs typeface="Arial" pitchFamily="34" charset="0"/>
              </a:rPr>
              <a:t>Маленьким детям очень сложно изображать предметы, образы, сюжеты, используя традиционные способы рисования: кистью, карандашами, фломастерами.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Использование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лишь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этих предметов </a:t>
            </a:r>
            <a:r>
              <a:rPr lang="ru-RU" dirty="0">
                <a:latin typeface="Arial" pitchFamily="34" charset="0"/>
                <a:cs typeface="Arial" pitchFamily="34" charset="0"/>
              </a:rPr>
              <a:t>не позволяет детям более широко раскрыть свои творческие способности. А ведь рисовать можно чем угодно и как угодно!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Существует </a:t>
            </a:r>
            <a:r>
              <a:rPr lang="ru-RU" dirty="0">
                <a:latin typeface="Arial" pitchFamily="34" charset="0"/>
                <a:cs typeface="Arial" pitchFamily="34" charset="0"/>
              </a:rPr>
              <a:t>много техник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нетрадиционного рисования</a:t>
            </a:r>
            <a:r>
              <a:rPr lang="ru-RU" dirty="0">
                <a:latin typeface="Arial" pitchFamily="34" charset="0"/>
                <a:cs typeface="Arial" pitchFamily="34" charset="0"/>
              </a:rPr>
              <a:t>, их необычность состоит в том, что они позволяют детям быстро достичь желаемого результата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214554"/>
            <a:ext cx="2428860" cy="172752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5643578"/>
            <a:ext cx="8286808" cy="1015663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Термин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«нетрадиционный»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подразумевает использование материалов, инструментов, способов рисования, которые не являются общепринятыми, традиционными, широко известными.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 r="3543"/>
          <a:stretch>
            <a:fillRect/>
          </a:stretch>
        </p:blipFill>
        <p:spPr bwMode="auto">
          <a:xfrm>
            <a:off x="214282" y="2000240"/>
            <a:ext cx="5786446" cy="45742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785794"/>
            <a:ext cx="3327449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/>
              <a:t>Рисование пальчиками</a:t>
            </a: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57166"/>
            <a:ext cx="3643338" cy="27310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8382058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5763951" cy="4453962"/>
          </a:xfrm>
          <a:prstGeom prst="rect">
            <a:avLst/>
          </a:prstGeom>
          <a:noFill/>
        </p:spPr>
      </p:pic>
      <p:pic>
        <p:nvPicPr>
          <p:cNvPr id="19460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051430"/>
            <a:ext cx="3857620" cy="2806570"/>
          </a:xfrm>
          <a:prstGeom prst="rect">
            <a:avLst/>
          </a:prstGeom>
          <a:noFill/>
        </p:spPr>
      </p:pic>
      <p:pic>
        <p:nvPicPr>
          <p:cNvPr id="19462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 b="6547"/>
          <a:stretch>
            <a:fillRect/>
          </a:stretch>
        </p:blipFill>
        <p:spPr bwMode="auto">
          <a:xfrm>
            <a:off x="5929322" y="1500174"/>
            <a:ext cx="3071834" cy="2870692"/>
          </a:xfrm>
          <a:prstGeom prst="rect">
            <a:avLst/>
          </a:prstGeom>
          <a:noFill/>
        </p:spPr>
      </p:pic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5684463" y="357166"/>
            <a:ext cx="3459537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Рисование ладошкой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714488"/>
            <a:ext cx="5643602" cy="395052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71736" y="714356"/>
            <a:ext cx="4440511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/>
              <a:t>Рисование ватными палочками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18575"/>
          <a:stretch>
            <a:fillRect/>
          </a:stretch>
        </p:blipFill>
        <p:spPr bwMode="auto">
          <a:xfrm>
            <a:off x="357158" y="1714488"/>
            <a:ext cx="2857520" cy="397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3240" y="642918"/>
            <a:ext cx="303249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/>
              <a:t>Рисование </a:t>
            </a:r>
            <a:r>
              <a:rPr lang="ru-RU" sz="2400" b="1" dirty="0" smtClean="0"/>
              <a:t>пробками</a:t>
            </a:r>
            <a:endParaRPr lang="ru-RU" sz="2400" b="1" dirty="0"/>
          </a:p>
        </p:txBody>
      </p:sp>
      <p:pic>
        <p:nvPicPr>
          <p:cNvPr id="2048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4149236" cy="3028943"/>
          </a:xfrm>
          <a:prstGeom prst="rect">
            <a:avLst/>
          </a:prstGeom>
          <a:noFill/>
        </p:spPr>
      </p:pic>
      <p:pic>
        <p:nvPicPr>
          <p:cNvPr id="20484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285860"/>
            <a:ext cx="3500462" cy="3500463"/>
          </a:xfrm>
          <a:prstGeom prst="rect">
            <a:avLst/>
          </a:prstGeom>
          <a:noFill/>
        </p:spPr>
      </p:pic>
      <p:pic>
        <p:nvPicPr>
          <p:cNvPr id="20486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 t="9708" b="31280"/>
          <a:stretch>
            <a:fillRect/>
          </a:stretch>
        </p:blipFill>
        <p:spPr bwMode="auto">
          <a:xfrm>
            <a:off x="1785918" y="4519160"/>
            <a:ext cx="5429288" cy="2338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714752"/>
            <a:ext cx="4826033" cy="2714644"/>
          </a:xfrm>
          <a:prstGeom prst="rect">
            <a:avLst/>
          </a:prstGeom>
          <a:noFill/>
        </p:spPr>
      </p:pic>
      <p:pic>
        <p:nvPicPr>
          <p:cNvPr id="2150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142984"/>
            <a:ext cx="5355172" cy="35719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71736" y="428604"/>
            <a:ext cx="445314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/>
              <a:t>Оттиск печатками из картофеля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145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«Нетрадиционные техники рисования с детьми 3-4 лет»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2024-11-19T09:58:59Z</dcterms:created>
  <dcterms:modified xsi:type="dcterms:W3CDTF">2026-03-07T09:59:55Z</dcterms:modified>
</cp:coreProperties>
</file>