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64" r:id="rId2"/>
    <p:sldId id="269" r:id="rId3"/>
    <p:sldId id="260" r:id="rId4"/>
    <p:sldId id="258" r:id="rId5"/>
    <p:sldId id="261" r:id="rId6"/>
    <p:sldId id="263" r:id="rId7"/>
    <p:sldId id="265" r:id="rId8"/>
    <p:sldId id="266" r:id="rId9"/>
    <p:sldId id="267" r:id="rId10"/>
    <p:sldId id="268" r:id="rId11"/>
    <p:sldId id="270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01-09T12:52:32.048" idx="1">
    <p:pos x="10" y="10"/>
    <p:text/>
  </p:cm>
  <p:cm authorId="0" dt="2017-01-09T12:52:33.670" idx="2">
    <p:pos x="146" y="146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62653-2EFD-403E-82B5-1F39937054CF}" type="datetimeFigureOut">
              <a:rPr lang="ru-RU"/>
              <a:pPr>
                <a:defRPr/>
              </a:pPr>
              <a:t>07.03.2026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77C05-3BBA-4C9D-BEE9-0B340AA20D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C5211-E7EF-4CD6-B3F9-B46902E5B36D}" type="datetimeFigureOut">
              <a:rPr lang="ru-RU"/>
              <a:pPr>
                <a:defRPr/>
              </a:pPr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AC9C7-089D-47E8-A8BD-79AFB0F5DA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56219-2FEB-41E5-A591-3CC45982EB62}" type="datetimeFigureOut">
              <a:rPr lang="ru-RU"/>
              <a:pPr>
                <a:defRPr/>
              </a:pPr>
              <a:t>07.03.2026</a:t>
            </a:fld>
            <a:endParaRPr lang="ru-RU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08CAF-A22F-4F9C-A94A-C14B9586C3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5E53C-39EF-4F2B-B7EA-B30CE0F3988E}" type="datetimeFigureOut">
              <a:rPr lang="ru-RU"/>
              <a:pPr>
                <a:defRPr/>
              </a:pPr>
              <a:t>07.03.2026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D76FF-C5E9-4C74-89FF-1F0B6559A7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D5C8E-6BE0-4728-877F-BF48638E4AB1}" type="datetimeFigureOut">
              <a:rPr lang="ru-RU"/>
              <a:pPr>
                <a:defRPr/>
              </a:pPr>
              <a:t>07.03.2026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F3A07-01D9-4C1B-9B6B-3095879429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F0A2F-0927-4AEB-AA15-FEEA0CC1F7CD}" type="datetimeFigureOut">
              <a:rPr lang="ru-RU"/>
              <a:pPr>
                <a:defRPr/>
              </a:pPr>
              <a:t>07.03.2026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F04F6-3591-4B7D-89A0-FD402CC52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DDD60-B712-4FA8-A8FC-3FA2978288E8}" type="datetimeFigureOut">
              <a:rPr lang="ru-RU"/>
              <a:pPr>
                <a:defRPr/>
              </a:pPr>
              <a:t>07.03.2026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96D12-2D23-4950-B836-D5F5693507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C4539-9CD6-463D-8D3C-58360F11DCDF}" type="datetimeFigureOut">
              <a:rPr lang="ru-RU"/>
              <a:pPr>
                <a:defRPr/>
              </a:pPr>
              <a:t>07.03.2026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4E948-2A07-4E41-B9D8-CAD755BB29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139B9-8608-4289-AC2F-5CC190E42968}" type="datetimeFigureOut">
              <a:rPr lang="ru-RU"/>
              <a:pPr>
                <a:defRPr/>
              </a:pPr>
              <a:t>07.03.2026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BEDED-F3F3-448A-9F8B-E744BB4125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2F9CF-BADE-4900-B45E-5D025666C197}" type="datetimeFigureOut">
              <a:rPr lang="ru-RU"/>
              <a:pPr>
                <a:defRPr/>
              </a:pPr>
              <a:t>07.03.2026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DDEFF-29CE-46F8-85A5-9DD8DE4B9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B209A-0C6A-4035-AFD0-17FA4A8392AD}" type="datetimeFigureOut">
              <a:rPr lang="ru-RU"/>
              <a:pPr>
                <a:defRPr/>
              </a:pPr>
              <a:t>07.03.2026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29534-CD0F-48BC-8621-C10E20A29A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B2B7F6-E83E-4AB5-BE0D-489472C576A3}" type="datetimeFigureOut">
              <a:rPr lang="ru-RU"/>
              <a:pPr>
                <a:defRPr/>
              </a:pPr>
              <a:t>07.03.2026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7465BE8-E1DD-4B43-9816-9E51CFF9BE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19" r:id="rId3"/>
    <p:sldLayoutId id="2147483722" r:id="rId4"/>
    <p:sldLayoutId id="2147483718" r:id="rId5"/>
    <p:sldLayoutId id="2147483723" r:id="rId6"/>
    <p:sldLayoutId id="2147483724" r:id="rId7"/>
    <p:sldLayoutId id="2147483725" r:id="rId8"/>
    <p:sldLayoutId id="2147483717" r:id="rId9"/>
    <p:sldLayoutId id="2147483726" r:id="rId10"/>
    <p:sldLayoutId id="214748371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2.wav"/><Relationship Id="rId7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8"/>
          <p:cNvSpPr txBox="1">
            <a:spLocks noChangeArrowheads="1"/>
          </p:cNvSpPr>
          <p:nvPr/>
        </p:nvSpPr>
        <p:spPr bwMode="auto">
          <a:xfrm>
            <a:off x="2857488" y="571480"/>
            <a:ext cx="43227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</a:rPr>
              <a:t>Интерактивная игра </a:t>
            </a:r>
          </a:p>
          <a:p>
            <a:r>
              <a:rPr lang="ru-RU" sz="3200" b="1" dirty="0">
                <a:latin typeface="Times New Roman" pitchFamily="18" charset="0"/>
              </a:rPr>
              <a:t>    для детей </a:t>
            </a:r>
            <a:r>
              <a:rPr lang="ru-RU" sz="3200" b="1" dirty="0" smtClean="0">
                <a:latin typeface="Times New Roman" pitchFamily="18" charset="0"/>
              </a:rPr>
              <a:t>3-4 </a:t>
            </a:r>
            <a:r>
              <a:rPr lang="ru-RU" sz="3200" b="1" dirty="0">
                <a:latin typeface="Times New Roman" pitchFamily="18" charset="0"/>
              </a:rPr>
              <a:t>лет</a:t>
            </a:r>
          </a:p>
        </p:txBody>
      </p:sp>
      <p:sp>
        <p:nvSpPr>
          <p:cNvPr id="13316" name="Text Box 11"/>
          <p:cNvSpPr txBox="1">
            <a:spLocks noChangeArrowheads="1"/>
          </p:cNvSpPr>
          <p:nvPr/>
        </p:nvSpPr>
        <p:spPr bwMode="auto">
          <a:xfrm>
            <a:off x="663575" y="53927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3317" name="Text Box 13"/>
          <p:cNvSpPr txBox="1">
            <a:spLocks noChangeArrowheads="1"/>
          </p:cNvSpPr>
          <p:nvPr/>
        </p:nvSpPr>
        <p:spPr bwMode="auto">
          <a:xfrm>
            <a:off x="663575" y="48895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13318" name="Picture 15" descr="147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852738"/>
            <a:ext cx="1511300" cy="227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Text Box 16"/>
          <p:cNvSpPr txBox="1">
            <a:spLocks noChangeArrowheads="1"/>
          </p:cNvSpPr>
          <p:nvPr/>
        </p:nvSpPr>
        <p:spPr bwMode="auto">
          <a:xfrm>
            <a:off x="3543300" y="56816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13320" name="Picture 18" descr="firhtjk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4797425"/>
            <a:ext cx="1512887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1" name="Text Box 19"/>
          <p:cNvSpPr txBox="1">
            <a:spLocks noChangeArrowheads="1"/>
          </p:cNvSpPr>
          <p:nvPr/>
        </p:nvSpPr>
        <p:spPr bwMode="auto">
          <a:xfrm>
            <a:off x="950913" y="57531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13322" name="Picture 21" descr="d-p6te-da9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5300663"/>
            <a:ext cx="11493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286116" y="2714620"/>
            <a:ext cx="29631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«Найди цвет»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http://2.bp.blogspot.com/-Ji7VBJ-M9N0/UxVhL8PIXVI/AAAAAAAAMsg/Uce9s3987s0/s1600/%D0%B5%D0%B3%D0%BE%D1%80%D1%8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786058"/>
            <a:ext cx="621665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5"/>
          <p:cNvSpPr txBox="1">
            <a:spLocks noChangeArrowheads="1"/>
          </p:cNvSpPr>
          <p:nvPr/>
        </p:nvSpPr>
        <p:spPr bwMode="auto">
          <a:xfrm>
            <a:off x="6567488" y="438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3555" name="Text Box 8"/>
          <p:cNvSpPr txBox="1">
            <a:spLocks noChangeArrowheads="1"/>
          </p:cNvSpPr>
          <p:nvPr/>
        </p:nvSpPr>
        <p:spPr bwMode="auto">
          <a:xfrm>
            <a:off x="3759200" y="53927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3556" name="Text Box 11"/>
          <p:cNvSpPr txBox="1">
            <a:spLocks noChangeArrowheads="1"/>
          </p:cNvSpPr>
          <p:nvPr/>
        </p:nvSpPr>
        <p:spPr bwMode="auto">
          <a:xfrm>
            <a:off x="1311275" y="55372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23557" name="Picture 13" descr="CDF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3500438"/>
            <a:ext cx="4751387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286116" y="2000240"/>
            <a:ext cx="23503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Спасибо!!!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403" y="843385"/>
            <a:ext cx="8280920" cy="518457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Ход игры:</a:t>
            </a: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Педагог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называет цвет предмета  и просит ребенка его повторить и запомнить.  Затем говорить ему , что сейчас они будут искать картинку с красным цветом. Если найдем правильно значит картинка будет вертеться, если нет, Значит исчезнет. И т. д. В конце педагог просит назвать цвета полочек и разместить на них такого же цвета предметы. 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Дети , которые знают цвета могут назвать цвет всех предметов.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>Это красный цвет.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714612" y="2000240"/>
            <a:ext cx="3786214" cy="378621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:\яблоко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7675" y="188913"/>
            <a:ext cx="2519363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http://www.cliparthut.com/clip-arts/683/red-umbrella-clip-art-68307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00775" y="3933825"/>
            <a:ext cx="294322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http://heliograph.ru/images/640446_bant-krasnyi-pn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3500438"/>
            <a:ext cx="2241550" cy="308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http://www.clipartkid.com/images/304/green-pear-icon-png-clipart-image-iconbug-com-rp53aq-clipart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27313" y="3141663"/>
            <a:ext cx="3213100" cy="321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 descr="http://nikkograff.n.i.pic.centerblog.net/ksy8f64o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80975" y="188913"/>
            <a:ext cx="3160713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4" descr="http://1.bp.blogspot.com/-xP-rpI_o65c/U4LsWQ-HAWI/AAAAAAAANh0/bf7goUxmDXY/s1600/05d0f77288a4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11863" y="476250"/>
            <a:ext cx="280035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шебекино\смайлик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2060575"/>
            <a:ext cx="4392612" cy="443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4" descr="http://2.bp.blogspot.com/-Ji7VBJ-M9N0/UxVhL8PIXVI/AAAAAAAAMsg/Uce9s3987s0/s1600/%D0%B5%D0%B3%D0%BE%D1%80%D1%83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013" y="692150"/>
            <a:ext cx="621665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70C0"/>
                </a:solidFill>
              </a:rPr>
              <a:t>Это синий цвет.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18434" name="Picture 2" descr="http://sport-detkam.ru/components/com_virtuemart/shop_image/product/311_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1627188"/>
            <a:ext cx="453707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AutoShape 2" descr="http://delphi-web-programmist.ru/photos/boris-rubashkin-shar-goluboy-45417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9458" name="AutoShape 4" descr="http://delphi-web-programmist.ru/photos/boris-rubashkin-shar-goluboy-45417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9459" name="AutoShape 6" descr="http://delphi-web-programmist.ru/photos/boris-rubashkin-shar-goluboy-45417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Franklin Gothic Book" pitchFamily="34" charset="0"/>
            </a:endParaRPr>
          </a:p>
        </p:txBody>
      </p:sp>
      <p:pic>
        <p:nvPicPr>
          <p:cNvPr id="18440" name="Picture 8" descr="http://www.bookin.org.ru/book/28527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6238" y="404813"/>
            <a:ext cx="2592387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2" descr="http://www.planetasharov.by/wp-content/uploads/2016/03/38-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4076700"/>
            <a:ext cx="3008312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6" name="Picture 14" descr="http://vamp3.ru/uploads/images/f/l/u/flura_talipova_niemne_jomshak_kullar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56325" y="3933825"/>
            <a:ext cx="2592388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8" name="Picture 16" descr="http://idea2shop.ru/published/publicdata/LABWDDEVYA/attachments/SC/products_pictures/413c1d5f4a073bffe949bc821794372b_enl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3850" y="476250"/>
            <a:ext cx="2397125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9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76600" y="4292600"/>
            <a:ext cx="28067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0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11863" y="404813"/>
            <a:ext cx="2744787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im2-tub-ru.yandex.net/i?id=9dc288ee5b11fcdbe7ceed5d718b2c63&amp;n=33&amp;h=215&amp;w=3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908050"/>
            <a:ext cx="6408738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94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http://www.windgusar.narod.ru/IMAGES/belarus_flag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125538"/>
            <a:ext cx="8135937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6" descr="http://www.hrono.ru/heraldicum/flagi/belarus/images/yatvagi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5157788"/>
            <a:ext cx="8281987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http://www.bookin.org.ru/book/28527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420938"/>
            <a:ext cx="1512888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K:\яблоко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92275" y="2349500"/>
            <a:ext cx="1300163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http://nikkograff.n.i.pic.centerblog.net/ksy8f64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16238" y="2133600"/>
            <a:ext cx="1708150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00563" y="2420938"/>
            <a:ext cx="133191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8" descr="http://prazdniksharov96.ru/image/cache/data/bukety/shar/1102-0000_m1-800x80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84888" y="2205038"/>
            <a:ext cx="143986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0" descr="http://img2.wbstatic.net/large/new/760000/766796-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40650" y="2060575"/>
            <a:ext cx="1206500" cy="160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6.17946E-6 L 0.0474 0.24144 " pathEditMode="relative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96947E-6 L -0.04723 -0.30412 " pathEditMode="relative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1425E-6 L -0.00781 0.26225 " pathEditMode="relative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20999E-6 L -0.07882 -0.28331 " pathEditMode="relative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44958E-6 L -0.00782 -0.29371 " pathEditMode="relative" ptsTypes="AA">
                                      <p:cBhvr>
                                        <p:cTn id="22" dur="2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8.15911E-6 L -0.18906 0.29394 " pathEditMode="relative" ptsTypes="AA">
                                      <p:cBhvr>
                                        <p:cTn id="26" dur="2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ерая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230</TotalTime>
  <Words>24</Words>
  <Application>Microsoft Office PowerPoint</Application>
  <PresentationFormat>Экран (4:3)</PresentationFormat>
  <Paragraphs>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Слайд 1</vt:lpstr>
      <vt:lpstr>Ход игры: Педагог  называет цвет предмета  и просит ребенка его повторить и запомнить.  Затем говорить ему , что сейчас они будут искать картинку с красным цветом. Если найдем правильно значит картинка будет вертеться, если нет, Значит исчезнет. И т. д. В конце педагог просит назвать цвета полочек и разместить на них такого же цвета предметы.  Дети , которые знают цвета могут назвать цвет всех предметов.</vt:lpstr>
      <vt:lpstr>Это красный цвет.</vt:lpstr>
      <vt:lpstr>Слайд 4</vt:lpstr>
      <vt:lpstr>Слайд 5</vt:lpstr>
      <vt:lpstr>Это синий цвет.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user</cp:lastModifiedBy>
  <cp:revision>32</cp:revision>
  <dcterms:created xsi:type="dcterms:W3CDTF">2017-01-08T14:45:18Z</dcterms:created>
  <dcterms:modified xsi:type="dcterms:W3CDTF">2026-03-07T10:03:13Z</dcterms:modified>
</cp:coreProperties>
</file>