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1635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4620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981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673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4309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5810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503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265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13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5602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6436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169E1894-AEEB-43A2-9CC9-7E27DF4B4274}" type="datetimeFigureOut">
              <a:rPr lang="ru-RU" smtClean="0"/>
              <a:pPr/>
              <a:t>07.03.2026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1F5274A3-75A4-484B-9A32-9BA1CB2AD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385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audio" Target="../media/audio2.wav"/><Relationship Id="rId21" Type="http://schemas.microsoft.com/office/2007/relationships/hdphoto" Target="../media/hdphoto8.wdp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audio" Target="../media/audio1.wav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microsoft.com/office/2007/relationships/hdphoto" Target="../media/hdphoto9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2.jpeg"/><Relationship Id="rId9" Type="http://schemas.openxmlformats.org/officeDocument/2006/relationships/image" Target="../media/image5.png"/><Relationship Id="rId14" Type="http://schemas.microsoft.com/office/2007/relationships/hdphoto" Target="../media/hdphoto5.wdp"/><Relationship Id="rId22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4.wdp"/><Relationship Id="rId18" Type="http://schemas.openxmlformats.org/officeDocument/2006/relationships/image" Target="../media/image21.png"/><Relationship Id="rId3" Type="http://schemas.openxmlformats.org/officeDocument/2006/relationships/audio" Target="../media/audio2.wav"/><Relationship Id="rId21" Type="http://schemas.microsoft.com/office/2007/relationships/hdphoto" Target="../media/hdphoto18.wdp"/><Relationship Id="rId7" Type="http://schemas.microsoft.com/office/2007/relationships/hdphoto" Target="../media/hdphoto11.wdp"/><Relationship Id="rId12" Type="http://schemas.openxmlformats.org/officeDocument/2006/relationships/image" Target="../media/image18.png"/><Relationship Id="rId17" Type="http://schemas.microsoft.com/office/2007/relationships/hdphoto" Target="../media/hdphoto16.wdp"/><Relationship Id="rId2" Type="http://schemas.openxmlformats.org/officeDocument/2006/relationships/audio" Target="../media/audio1.wav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5" Type="http://schemas.microsoft.com/office/2007/relationships/hdphoto" Target="../media/hdphoto15.wdp"/><Relationship Id="rId10" Type="http://schemas.openxmlformats.org/officeDocument/2006/relationships/image" Target="../media/image17.png"/><Relationship Id="rId19" Type="http://schemas.microsoft.com/office/2007/relationships/hdphoto" Target="../media/hdphoto17.wdp"/><Relationship Id="rId4" Type="http://schemas.openxmlformats.org/officeDocument/2006/relationships/image" Target="../media/image14.png"/><Relationship Id="rId9" Type="http://schemas.microsoft.com/office/2007/relationships/hdphoto" Target="../media/hdphoto12.wdp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22.wdp"/><Relationship Id="rId18" Type="http://schemas.openxmlformats.org/officeDocument/2006/relationships/image" Target="../media/image30.png"/><Relationship Id="rId3" Type="http://schemas.openxmlformats.org/officeDocument/2006/relationships/audio" Target="../media/audio3.wav"/><Relationship Id="rId21" Type="http://schemas.microsoft.com/office/2007/relationships/hdphoto" Target="../media/hdphoto26.wdp"/><Relationship Id="rId7" Type="http://schemas.microsoft.com/office/2007/relationships/hdphoto" Target="../media/hdphoto14.wdp"/><Relationship Id="rId12" Type="http://schemas.openxmlformats.org/officeDocument/2006/relationships/image" Target="../media/image27.png"/><Relationship Id="rId17" Type="http://schemas.microsoft.com/office/2007/relationships/hdphoto" Target="../media/hdphoto24.wdp"/><Relationship Id="rId2" Type="http://schemas.openxmlformats.org/officeDocument/2006/relationships/audio" Target="../media/audio2.wav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microsoft.com/office/2007/relationships/hdphoto" Target="../media/hdphoto21.wdp"/><Relationship Id="rId5" Type="http://schemas.microsoft.com/office/2007/relationships/hdphoto" Target="../media/hdphoto19.wdp"/><Relationship Id="rId15" Type="http://schemas.microsoft.com/office/2007/relationships/hdphoto" Target="../media/hdphoto23.wdp"/><Relationship Id="rId10" Type="http://schemas.openxmlformats.org/officeDocument/2006/relationships/image" Target="../media/image26.png"/><Relationship Id="rId19" Type="http://schemas.microsoft.com/office/2007/relationships/hdphoto" Target="../media/hdphoto25.wdp"/><Relationship Id="rId4" Type="http://schemas.openxmlformats.org/officeDocument/2006/relationships/image" Target="../media/image24.png"/><Relationship Id="rId9" Type="http://schemas.microsoft.com/office/2007/relationships/hdphoto" Target="../media/hdphoto20.wdp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485" y="336184"/>
            <a:ext cx="91369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Интерактивная игра для детей младшей группы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227" y="5140312"/>
            <a:ext cx="79239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Цель: закреплять знания детей о </a:t>
            </a:r>
            <a:r>
              <a:rPr lang="ru-RU" sz="2000" b="1" dirty="0" smtClean="0">
                <a:solidFill>
                  <a:srgbClr val="002060"/>
                </a:solidFill>
              </a:rPr>
              <a:t>цветах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(красный, зеленый, желтый),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Развивать умение их различать, повторять </a:t>
            </a:r>
            <a:r>
              <a:rPr lang="ru-RU" sz="2000" b="1" dirty="0">
                <a:solidFill>
                  <a:srgbClr val="002060"/>
                </a:solidFill>
              </a:rPr>
              <a:t>названия овощей и фруктов. 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Способствовать развитию памяти, мышления и логики.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9763" y="2894711"/>
            <a:ext cx="69813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</a:rPr>
              <a:t>«Собираем овощи и фрукты»</a:t>
            </a: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8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1"/>
            <a:ext cx="12192000" cy="710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341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5709" y="2341418"/>
            <a:ext cx="5131723" cy="42764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7500" l="0" r="965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8922" y="5217296"/>
            <a:ext cx="1678205" cy="1496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427" y="4601118"/>
            <a:ext cx="1180992" cy="1364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9912" r="955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9419" y="5573838"/>
            <a:ext cx="1884217" cy="14175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9746" b="100000" l="96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6906" y="4792585"/>
            <a:ext cx="988803" cy="981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18765" b="89786" l="21331" r="89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07583" y="3798300"/>
            <a:ext cx="2121191" cy="17499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854765">
            <a:off x="9809117" y="4621319"/>
            <a:ext cx="1099639" cy="10913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976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57236"/>
            <a:ext cx="1323352" cy="14416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0" b="96778" l="3889" r="93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232300">
            <a:off x="10058244" y="5382048"/>
            <a:ext cx="1801091" cy="1801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ackgroundRemoval t="9886" b="100000" l="9689" r="899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78318" y="3487543"/>
            <a:ext cx="1201755" cy="12113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 xmlns="">
                  <a14:imgLayer r:embed="rId23">
                    <a14:imgEffect>
                      <a14:backgroundRemoval t="6786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56024" y="5516138"/>
            <a:ext cx="1114785" cy="135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422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1000" decel="5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16902 -1.48148E-6 C -0.24467 -1.48148E-6 -0.3379 -0.01967 -0.3379 -0.03542 L -0.3379 -0.0706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1" y="-35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path" presetSubtype="0" accel="1500" decel="4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7 0.13264 L -0.15 0.13264 C -0.21276 0.13264 -0.2901 0.0919 -0.2901 0.05903 L -0.2901 -0.01412 " pathEditMode="relative" rAng="0" ptsTypes="AA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23" y="-7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0.17057 -2.59259E-6 C 0.24687 -2.59259E-6 0.34114 -0.00625 0.34114 -0.01134 L 0.34114 -0.02245 " pathEditMode="relative" rAng="0" ptsTypes="AA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-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53 -0.00602 L -0.24818 -0.15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35" y="-76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13958 2.22222E-6 C -0.20221 2.22222E-6 -0.27917 -0.07801 -0.27917 -0.14144 L -0.27917 -0.28264 " pathEditMode="relative" rAng="0" ptsTypes="AAAA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58" y="-14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85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48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3818" y="540581"/>
            <a:ext cx="7633197" cy="46697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774" b="97170" l="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6943" y="5115501"/>
            <a:ext cx="1762507" cy="15832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90848" l="2930" r="958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3193" y="4933006"/>
            <a:ext cx="1819002" cy="1319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9763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41" y="5398130"/>
            <a:ext cx="1540445" cy="1300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9967" b="89923" l="4297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61702" y="4700507"/>
            <a:ext cx="2419795" cy="2157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8229" y="5361014"/>
            <a:ext cx="2245878" cy="15970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9816" b="83436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950610">
            <a:off x="7971532" y="3271970"/>
            <a:ext cx="2334188" cy="17560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9816" b="83436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994381">
            <a:off x="1895558" y="3708429"/>
            <a:ext cx="2334188" cy="17560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83400" y="5398130"/>
            <a:ext cx="2027401" cy="167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302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37 -0.0993 L 0.203 -0.0993 C 0.26472 -0.0993 0.34076 -0.23472 0.34076 -0.34467 L 0.34076 -0.58981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63" y="-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56 0.16644 L 0.19974 -0.2680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3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02656 -0.5342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-2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155 -2.59259E-6 C -0.16719 -2.59259E-6 -0.23086 -0.13032 -0.23086 -0.23588 L -0.23086 -0.47153 " pathEditMode="relative" rAng="0" ptsTypes="AA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49" y="-235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91" y="0"/>
            <a:ext cx="11762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144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278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2586" y="872837"/>
            <a:ext cx="6627668" cy="39914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967" b="89923" l="4297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33659" y="4700507"/>
            <a:ext cx="2419795" cy="215749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704" b="98922" l="21515" r="734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6216" y="4334889"/>
            <a:ext cx="2161309" cy="1214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5837" y="5131750"/>
            <a:ext cx="2794289" cy="1726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4078" y="5332797"/>
            <a:ext cx="2008630" cy="1492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3966" b="94828" l="3778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878" y="3744487"/>
            <a:ext cx="2152650" cy="1387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1904" b="99365" l="0" r="96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876" y="5417382"/>
            <a:ext cx="1343891" cy="13237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9772" b="89975" l="11977" r="85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0254" y="2943703"/>
            <a:ext cx="2396836" cy="18387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ackgroundRemoval t="10000" b="98222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1633" y="5628229"/>
            <a:ext cx="1152257" cy="103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682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-0.31015 -0.51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8" y="-2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accel="500" decel="2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94 -2.59259E-6 L 0.12448 -2.59259E-6 C 0.16406 -2.59259E-6 0.21302 -0.1456 0.21302 -0.26389 L 0.21302 -0.52754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4" y="-26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0.18985 -0.2856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2" y="-14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2 -0.07708 L 0.36576 -0.6277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28" y="-27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accel="500" decel="4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08203 3.7037E-6 C -0.11875 3.7037E-6 -0.16393 -0.18565 -0.16393 -0.33611 L -0.16393 -0.67223 " pathEditMode="relative" rAng="0" ptsTypes="AAAA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3" y="-3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544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F03B5E"/>
      </a:accent1>
      <a:accent2>
        <a:srgbClr val="DC6FEC"/>
      </a:accent2>
      <a:accent3>
        <a:srgbClr val="60B1F2"/>
      </a:accent3>
      <a:accent4>
        <a:srgbClr val="6AD5BB"/>
      </a:accent4>
      <a:accent5>
        <a:srgbClr val="E8AB4E"/>
      </a:accent5>
      <a:accent6>
        <a:srgbClr val="F56447"/>
      </a:accent6>
      <a:hlink>
        <a:srgbClr val="8F8F8F"/>
      </a:hlink>
      <a:folHlink>
        <a:srgbClr val="A5A5A5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33ACF124-275F-44F2-8DE0-0A75506982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158</TotalTime>
  <Words>45</Words>
  <Application>Microsoft Office PowerPoint</Application>
  <PresentationFormat>Произвольный</PresentationFormat>
  <Paragraphs>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Метрополия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user</cp:lastModifiedBy>
  <cp:revision>19</cp:revision>
  <dcterms:created xsi:type="dcterms:W3CDTF">2019-09-24T07:51:02Z</dcterms:created>
  <dcterms:modified xsi:type="dcterms:W3CDTF">2026-03-07T12:01:22Z</dcterms:modified>
</cp:coreProperties>
</file>