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86666"/>
    <a:srgbClr val="BFA18B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45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76200">
            <a:solidFill>
              <a:srgbClr val="C8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688" y="1285860"/>
            <a:ext cx="4286312" cy="428631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857752" y="0"/>
            <a:ext cx="4286248" cy="1285860"/>
          </a:xfrm>
          <a:prstGeom prst="rect">
            <a:avLst/>
          </a:prstGeom>
          <a:solidFill>
            <a:srgbClr val="C86666"/>
          </a:solidFill>
          <a:ln>
            <a:solidFill>
              <a:srgbClr val="C8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857752" y="5572140"/>
            <a:ext cx="4286248" cy="1285860"/>
          </a:xfrm>
          <a:prstGeom prst="rect">
            <a:avLst/>
          </a:prstGeom>
          <a:solidFill>
            <a:srgbClr val="C86666"/>
          </a:solidFill>
          <a:ln>
            <a:solidFill>
              <a:srgbClr val="C8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Воспитатель: </a:t>
            </a:r>
            <a:r>
              <a:rPr lang="ru-RU" dirty="0" err="1" smtClean="0"/>
              <a:t>Челнокова</a:t>
            </a:r>
            <a:r>
              <a:rPr lang="ru-RU" dirty="0" smtClean="0"/>
              <a:t> Юлия Александровна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1142984"/>
            <a:ext cx="4061496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Мероприятие с детьми и </a:t>
            </a: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родителями</a:t>
            </a:r>
          </a:p>
          <a:p>
            <a:pPr algn="ctr">
              <a:lnSpc>
                <a:spcPct val="150000"/>
              </a:lnSpc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"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Единство народа — </a:t>
            </a:r>
            <a:endParaRPr lang="ru-RU" sz="2800" b="1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богатство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страны"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76200">
            <a:solidFill>
              <a:srgbClr val="C8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 t="12081"/>
          <a:stretch>
            <a:fillRect/>
          </a:stretch>
        </p:blipFill>
        <p:spPr bwMode="auto">
          <a:xfrm>
            <a:off x="142844" y="2786058"/>
            <a:ext cx="2857520" cy="2421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214282" y="928670"/>
            <a:ext cx="878684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Во все времена русские люди любили свою родину. Во имя родной стороны совершали подвиги, слагали о ней песни, пословицы и стихи.</a:t>
            </a:r>
            <a:endParaRPr lang="ru-RU" sz="20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00430" y="2714620"/>
            <a:ext cx="528641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u="sng" dirty="0" smtClean="0">
                <a:latin typeface="Arial" pitchFamily="34" charset="0"/>
                <a:cs typeface="Arial" pitchFamily="34" charset="0"/>
              </a:rPr>
              <a:t>Давайте вспомним пословицы о Родине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1. В гостях хорошо, а дома лучше.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2. Где кто родится, там и пригодится.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3. Дома и стены помогают.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4. За морем теплее, а у нас светлее.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5. Народы нашей страны дружбой сильны.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6. Человек без Родины - что соловей без песни.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76200">
            <a:solidFill>
              <a:srgbClr val="C8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2071678"/>
            <a:ext cx="7084239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500298" y="142852"/>
            <a:ext cx="4675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История возникновения праздника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1500174"/>
            <a:ext cx="76438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https://yandex.ru/video/preview/10114379006454120170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4348" y="1000108"/>
            <a:ext cx="3057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Рекомендуем к просмотру: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76200">
            <a:solidFill>
              <a:srgbClr val="C8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2285984" y="214290"/>
            <a:ext cx="544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Народные костюмы: творческое задание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28860" y="2857496"/>
            <a:ext cx="1428760" cy="2143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857224" y="3143248"/>
            <a:ext cx="756995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Tx/>
              <a:buChar char="-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рассматривание красочных фотографий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костюмов разных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народов;</a:t>
            </a:r>
          </a:p>
          <a:p>
            <a:pPr>
              <a:buFontTx/>
              <a:buChar char="-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р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аскрашивание народных костюмов;</a:t>
            </a:r>
          </a:p>
          <a:p>
            <a:pPr>
              <a:buFontTx/>
              <a:buChar char="-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ырезывание силуэта человека в народном костюме;</a:t>
            </a:r>
          </a:p>
          <a:p>
            <a:pPr>
              <a:buFontTx/>
              <a:buChar char="-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оздание коллективной аппликации «Мы вместе, мы – едины!»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785794"/>
            <a:ext cx="4191980" cy="2359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785794"/>
            <a:ext cx="3143272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4"/>
          <a:srcRect t="9878" b="12512"/>
          <a:stretch>
            <a:fillRect/>
          </a:stretch>
        </p:blipFill>
        <p:spPr bwMode="auto">
          <a:xfrm>
            <a:off x="1928794" y="4286256"/>
            <a:ext cx="5667392" cy="2475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76200">
            <a:solidFill>
              <a:srgbClr val="C8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 t="4075" b="9567"/>
          <a:stretch>
            <a:fillRect/>
          </a:stretch>
        </p:blipFill>
        <p:spPr bwMode="auto">
          <a:xfrm>
            <a:off x="142844" y="571480"/>
            <a:ext cx="6572296" cy="567543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714876" y="1142984"/>
            <a:ext cx="43140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гра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«Кто в каком наряде?» </a:t>
            </a:r>
            <a:endParaRPr lang="ru-RU" sz="24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428604"/>
            <a:ext cx="2071670" cy="2143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571480"/>
            <a:ext cx="2000264" cy="1428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76200">
            <a:solidFill>
              <a:srgbClr val="C8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410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000108"/>
            <a:ext cx="8261803" cy="46545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139</Words>
  <PresentationFormat>Экран (4:3)</PresentationFormat>
  <Paragraphs>23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7</cp:revision>
  <dcterms:created xsi:type="dcterms:W3CDTF">2026-03-16T20:10:47Z</dcterms:created>
  <dcterms:modified xsi:type="dcterms:W3CDTF">2026-03-16T21:18:13Z</dcterms:modified>
</cp:coreProperties>
</file>